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3"/>
  </p:notesMasterIdLst>
  <p:handoutMasterIdLst>
    <p:handoutMasterId r:id="rId54"/>
  </p:handoutMasterIdLst>
  <p:sldIdLst>
    <p:sldId id="329" r:id="rId2"/>
    <p:sldId id="495" r:id="rId3"/>
    <p:sldId id="447" r:id="rId4"/>
    <p:sldId id="397" r:id="rId5"/>
    <p:sldId id="449" r:id="rId6"/>
    <p:sldId id="452" r:id="rId7"/>
    <p:sldId id="450" r:id="rId8"/>
    <p:sldId id="453" r:id="rId9"/>
    <p:sldId id="448" r:id="rId10"/>
    <p:sldId id="454" r:id="rId11"/>
    <p:sldId id="451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4" r:id="rId27"/>
    <p:sldId id="469" r:id="rId28"/>
    <p:sldId id="470" r:id="rId29"/>
    <p:sldId id="471" r:id="rId30"/>
    <p:sldId id="472" r:id="rId31"/>
    <p:sldId id="473" r:id="rId32"/>
    <p:sldId id="475" r:id="rId33"/>
    <p:sldId id="476" r:id="rId34"/>
    <p:sldId id="477" r:id="rId35"/>
    <p:sldId id="478" r:id="rId36"/>
    <p:sldId id="480" r:id="rId37"/>
    <p:sldId id="479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 autoAdjust="0"/>
    <p:restoredTop sz="79332" autoAdjust="0"/>
  </p:normalViewPr>
  <p:slideViewPr>
    <p:cSldViewPr>
      <p:cViewPr varScale="1">
        <p:scale>
          <a:sx n="107" d="100"/>
          <a:sy n="107" d="100"/>
        </p:scale>
        <p:origin x="160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5:41:01.9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4975 15381 24575,'43'0'0,"-17"0"0,1 0 0,12 0 0,10 0 0,-14 0 0,-13 0 0,1 0 0,-23 0 0,16 0 0,11 0 0,-1-1 0,1 2 0,0 7 0,1 0 0,3-6 0,-1 0 0,15 13 0,-2-15 0,-23 0 0,-5 0 0,-7 0 0,-6-15 0,22 11 0,-5-20 0,9 7 0,5 5 0,-6-19 0,-7 27 0,-4-12 0,-9 16 0,-5-8 0,6 6 0,8-6 0,4-7 0,7 5 0,4 0 0,-3-3 0,1-1 0,14-3 0,0 0 0,-5 4 0,-3-1 0,-7 0 0,-1 0 0,0 5 0,-5 1 0,-10 0 0,19 8 0,-27-16 0,12 12 0,-16-11 0,0 15 0,0-16 0,0 12 0,0-20 0,0 7 0,-16-18 0,6 8 0,0 1 0,-9-14 0,7 16 0,0-1 0,-6-10 0,7-2 0,-21 10 0,28-5 0,-19 28 0,21-11 0,-6 15 0,8 0 0,-16 0 0,13 0 0,-13 0 0,0-8 0,4-10 0,-21-9 0,13-1 0,-4 11 0,-1 1 0,2-12 0,-2 18 0,1 1 0,12-7 0,-3 16 0,-1-8 0,12 6 0,-12-5 0,8-9 0,-9-4 0,-11-7 0,1-7 0,9 7 0,-5 7 0,19-3 0,-12 21 0,16-6 0,-16 8 0,13 0 0,-21 0 0,6 0 0,-9 0 0,-16 0 0,6 0 0,1 0 0,3 0 0,21 0 0,-3 0 0,-1 0 0,-12 0 0,-17 0 0,15 0 0,0 0 0,-10 0 0,8 3 0,0 2 0,-7 13 0,12-13 0,1 1 0,-10 26 0,19-28 0,-7 19 0,5-5 0,-9 9 0,-5 1 0,5-11 0,9 7 0,-5-5 0,7 9 0,5 5 0,-4-5 0,16-1 0,0 6 0,0-5 0,-15-1 0,11 22 0,-12-10 0,15-12 0,2-1 0,-1 10 0,0-3 0,0 2 0,0-9 0,0 1 0,0 8 0,0 1 0,0 3 0,0 2 0,0 3 0,0 0 0,0-7 0,0-1 0,-1-1 0,2-2 0,7-1 0,0-3 0,-4 3 0,11 7 0,-15-37 0,16 6 0,-12-8 0,19 15 0,-5 5 0,9 7 0,1 7 0,-11-23 0,7 21 0,-20-28 0,12 11 0,-16-15 0,15 0 0,-11-15 0,12 11 0,-16-12 0,0 0 0,8 12 0,-6-11 0,6 7 0,-8 6 0,0-6 0,15-8 0,-11 12 0,12-11 0,-16 15 0,15-16 0,-11 12 0,12-11 0,-16 15 0,8-8 0,10-10 0,17-9 0,2 7 0,-10 4 0,5 16 0,-28 0 0,11 0 0</inkml:trace>
  <inkml:trace contextRef="#ctx0" brushRef="#br0" timeOffset="139018">19597 17286 24575,'16'20'0,"-4"-5"0,21-15 0,2 0 0,-9 0 0,1 0 0,0 0 0,1 0 0,3 0 0,-1 0 0,15 0 0,-2 0 0,-16 0 0,7 0 0,-7 0 0,1-15 0,-11 11 0,-9-12 0,-8 16 0,16-8 0,-12 6 0,11-6 0,-15 8 0,0-15 0,0 11 0,0-27 0,16 19 0,-4-22 0,21 7 0,-5 0 0,-1-7 0,6-1 0,-5-2 0,-15 12 0,1-1 0,4-1 0,-3 1 0,-3-13 0,4 5 0,-16 27 0,0 7 0,0 0 0,0-16 0,0 12 0,0-12 0,0 1 0,0 11 0,6-36 0,4-14 0,-5 6 0,1-2-448,1 12 0,2-2 0,0-2 0,0 1 448,-2 1 0,-1 0 0,1 1 0,0 1 0,2-3 0,1 2 0,-1 1 0,0-8 0,-1 4 0,-3 14 0,-2 5 0,-3 6 0,0 9 0,-24-8 0,3-3 896,-3 5 0,-3 0-896,4-3 0,1 1 0,-23 4 0,20-4 0,-1 1 0,0 12 0,-1 2 0,0-11 0,-1 0 0,-2 10 0,-1 2 0,-3-4 0,0 0 0,-15 4 0,18 0 0,3 0 0,8 0 0,-3 8 0,21-6 0,-37 6 0,7 23 0,6-23 0,-1 0 0,9 16 0,1 1 0,-8-10 0,1-2 0,1 14 0,-10-11 0,1 1 0,8 19 0,0-18 0,-1 1 0,12 6 0,-1 1 0,-10-4 0,-3 1 0,0 10 0,-1 2 0,3-6 0,-2 0 0,1 2-264,3-2 0,2 2 1,0 1 263,-3 7 0,1 3 0,1-4 0,-1 1 0,1-1-18,7-5 1,1 2 0,0-3 17,0-4 0,1 1 0,3 9 0,2 0 0,3-10 0,2-1 0,3 3 0,0 1 0,0-1 0,0 0 394,0-2 0,0-1-394,0 3 0,0 1 27,3 0 1,2-1-28,13 9 0,-6-14 0,3-1 0,6-9 0,1-3 0,0 2 0,1 0 0,7 3 0,1-1 0,5-2 0,-1 0 0,-10 0 0,-1-1 0,5-3 0,-1-2 0,7 0 0,2-8 0,-9 0 0,-5 0 0,-21 0 0,6-8 0,-8 6 0,0-6 0,16 8 0,-13 0 0,13 0 0,-16 0 0,0 0 0,24-16 0,-3 12 0,7-11 0,-13 15 0,-15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5:43:49.59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20444 8414 24575,'0'0'0</inkml:trace>
  <inkml:trace contextRef="#ctx0" brushRef="#br1" timeOffset="35818">6562 14217 24575,'42'0'0,"0"0"0,-4 7 0,1 2 0,0-5 0,2-1 0,-2 1 0,0 5 0,-1 0 0,-5-5 0,2-2 0,-3 0 0,17-2 0,-23 0 0,-1 0 0,8 0 0,2 0 0,2 0 0,-12 0 0,1 0 0,0-3 0,1-2 0,8-3 0,1-2 0,4-3 0,0-1 0,0 4 0,1 0 0,2-3 0,0 3 0,-3 9 0,0 0 0,4-11 0,0 0 0,1 10 0,-1 0 0,-4-5 0,0-1 0,-5-1 0,0 2 0,4 5 0,-1 0 0,-10-5 0,1-2 0,10 5 0,-2 1 0,2 1 0,-5-2 0,-3 0 0,-7 4 0,0-8 0,1 0 0,2 4 0,0-11 0,-3 6 0,1 2 0,15 3 0,-3-20 0,2 22 0,-27-21 0,21 3 0,-21 1 0,19-5 0,-27 7 0,12-11 0,-16 1 0,0-7 0,8 23 0,-6-21 0,6 28 0,-8-35 0,15 10 0,-11-16 0,3 19 0,2 1 0,6-12 0,-11-7 0,12 25 0,-16-5 0,0 22 0,0-6 0,0-7 0,0-5 0,0-7 0,0-7 0,0 9 0,0-1 0,0-15 0,0 15 0,0 1 0,0 8 0,-16-7 0,12 5 0,-10-9 0,-3-3 0,11-1 0,0-1 0,-9-12 0,-3 2 0,4 14 0,1 1 0,0-10 0,-2 4 0,-18 10 0,26-1 0,2 1 0,-11 12 0,1-3 0,11 15 0,-20-16 0,7 12 0,-11-35 0,1 17 0,2 6 0,1-3 0,12-6 0,0 1 0,-12 12 0,-1 0 0,10-12 0,3-1 0,-16-2 0,-5 0 0,6-7 0,6 16 0,-2 1 0,-14-5 0,19 1 0,1 3 0,-1 14 0,-5-19 0,3 21 0,-7-22 0,-7 20 0,7-11 0,0-1 0,9 12 0,-6-12 0,5 9 0,-9 5 0,-5-6 0,6 8 0,7-16 0,-3 12 0,5-11 0,-10 15 0,1 0 0,-6 0 0,-3 0 0,-9 15 0,15-13 0,0 0 0,2 6 0,1 0 0,-3-8 0,-1 0 0,0 4 0,1 0 0,3-3 0,-1 0 0,2 3 0,-1-1 0,1-2 0,1-2 0,4 1 0,-18 0 0,35 0 0,-20 16 0,22-12 0,-21 27 0,3-3 0,0-10 0,-3 1 0,1 7 0,-1-1 0,-7-10 0,-1-1 0,4 14 0,-1 1 0,-2-9 0,0-1 0,6 8 0,3-1 0,-1-6 0,0-4 0,-5 1 0,9 7 0,-5-20 0,3 27 0,-7-27 0,9 20 0,-5-7 0,3-5 0,0 19 0,-3-19 0,5 21 0,-9-5 0,-1-1 0,12-2 0,-1-1 0,-10 0 0,12-1 0,2 3 0,-4 9 0,-7 2 0,4 6 0,1-15 0,-5 5 0,7 2 0,5 3 0,-4-13 0,1 1 0,11 11 0,-8-12 0,0 1 0,11 1 0,0-1 0,-22 13 0,21-7 0,0 1 0,-14-13 0,0-1 0,14 7 0,0 1 0,-13 8 0,15-2 0,0-5 0,0-9 0,0 5 0,0-6 0,0 9 0,0-7 0,15 19 0,-11-33 0,11 13 0,2 1 0,-6-8 0,23 21 0,1-6 0,2 1 0,-15-12 0,-1 1 0,7 11 0,5-1 0,-5-9 0,-1 5 0,6-19 0,3 27 0,1-27 0,6 20 0,-16-22 0,7 6 0,-22-8 0,19 0 0,-19 0 0,5 0 0,7 0 0,-20 0 0,11 0 0,1 15 0,-12-11 0,12 12 0,-16-16 0,0 0 0,0 0 0</inkml:trace>
  <inkml:trace contextRef="#ctx0" brushRef="#br1" timeOffset="63682">12577 15187 24575,'-31'4'0,"-1"0"0,2 3 0,-1 4 0,-3 4 0,0 5 0,-3 6 0,1 1 0,3-8 0,2 1 0,0 6 0,3-3 0,0-11 0,11 3 0,9 1 0,8-12 0,0 12 0,0-16 0,0 0 0,0 8 0,0-7 0,0 7 0,0-8 0,0 16 0,0-12 0,0 12 0,0-1 0,0-3 0,-16 21 0,-3 3 0,-1 1 0,4 6 0,16-16 0,0-9 0,0-10 0,0-8 0,0 16 0,0-13 0,0 13 0,0-16 0,0 16 0,0-4 0,0 21 0,0 2 0,-1-8 0,2-1 0,15 13 0,-12 10 0,12-37 0,-16 4 0,15-16 0,-11 0 0,20 15 0,-22-11 0,37 20 0,-23 9 0,8-25 0,1 0 0,-14 31 0,21-37 0,-21 22 0,23-21 0,-22 21 0,19-22 0,-19 6 0,5-8 0,-9 0 0,-8 0 0,16 0 0,3 0 0,25 0 0,1 0 0,0 0 0,-2 0 0,-16 0 0,7 0 0,-23 0 0,5 0 0,-16 0 0,0-8 0,0-10 0,0 7 0,0-13 0,0 22 0,8-21 0,-6 19 0,6-12 0,-8 0 0,0 12 0,0-19 0,0 21 0,0-22 0,0 20 0,0-11 0,0-1 0,0 12 0,0-12 0,0 9 0,0 5 0,15-6 0,-11-8 0,12 12 0,-16-27 0,16 19 0,-13-6 0,13-5 0,-8 3 0,-6-7 0,6 9 0,-8 10 0,0-7 0,0-13 0,0-9 0,0-6 0,0 16 0,0-7 0,-8 22 0,6-3 0,-6-1 0,8 12 0,0-11 0,0 15 0,0-8 0,-16-26 0,13 11 0,-12-8 0,-2-3 0,11 7 0,0-1 0,-10-4 0,-1 0 0,11-3 0,0 1 0,-6 10 0,1 3 0,9-7 0,-6 13 0,-8 15 0,12 0 0,-11 0 0,15 0 0,-16 0 0,12 23 0,-11-17 0,15 18 0</inkml:trace>
  <inkml:trace contextRef="#ctx0" brushRef="#br1" timeOffset="106765">20708 15028 24575,'-9'0'0,"-15"0"0,-3 0 0,1 13 0,-1 6 0,-8 3 0,-1 3 0,3 5 0,1 4 0,9-6 0,0 1 0,1-1 0,-1 0 0,1 1 0,-4 13 0,1 0 0,5-17 0,3-1 0,2 6 0,2-1 0,-2-2 0,15-9 0,0 5 0,0-19 0,0 27 0,0-19 0,15 22 0,-11-7 0,20 0 0,-22 22 0,37-25 0,-31 25 0,31-22 0,-22-7 0,11 3 0,-1-5 0,7 10 0,1-1 0,-14 6 0,19-5 0,-21-9 0,9 5 0,5-22 0,-6 21 0,1-3 0,5 7 0,3 7 0,1-15 0,-5-10 0,2 0 0,-9 3 0,-1-1 0,7-1 0,-1 0 0,-4 4 0,-1-1 0,1-3 0,1-2 0,0 4 0,1 0 0,3-2 0,-1-1 0,15 11 0,-20-7 0,1-3 0,11-8 0,-2 6 0,-1-8 0,-7 0 0,0 0 0,22 0 0,-25-8 0,25 6 0,-37-5 0,19-25 0,-19 16 0,11-7 0,3-3 0,-3-1 0,10 14 0,-1-1 0,-9-28 0,3 28 0,-3-1 0,-11-28 0,20 16 0,-28 9 0,11-6 0,-15 20 0,0-27 0,0 27 0,0-19 0,0 21 0,0-22 0,0 5 0,0-1 0,0-4 0,-15-9 0,11 10 0,-12-9 0,0-1 0,12-6 0,-6 9 0,-3-1 0,-5-14 0,6 2 0,-19 15 0,27-5 0,-19 21 0,21-19 0,-22 19 0,5-21 0,-1 5 0,-4 9 0,22-5 0,-21 22 0,19-21 0,-27 3 0,19 1 0,-6-5 0,-5 22 0,19-6 0,-28-7 0,29 11 0,-13-12 0,16 16 0,0 0 0,0-16 0,-8 12 0,6-11 0,-6 7 0,-7 6 0,11-22 0,-28 20 0,28-27 0,-19 27 0,5-19 0,-9 21 0,-1-22 0,-5 5 0,6-1 0,-17-4 0,15 23 0,0-11 0,1 0 0,5 8 0,-1-3 0,-1-2 0,-11-6 0,-1 11 0,-6-12 0,16 16 0,9 0 0,10 0 0,8 0 0,-16 0 0,13 0 0,-13 0 0,0 0 0,12 0 0,-11 0 0,7 0 0,6 0 0,-6 16 0,8-12 0,-16 11 0,12-15 0,-27 16 0,27-12 0,-19 12 0,21-16 0,-22 0 0,20 0 0,-12 0 0,16 0 0,0 8 0,0-7 0,0 7 0,0-8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5:48:19.99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19685 8414 24575,'0'0'0</inkml:trace>
  <inkml:trace contextRef="#ctx0" brushRef="#br0" timeOffset="1820">18627 7849 24575,'35'-8'0,"-6"8"0,1-1 0,-6-11 0,1 0 0,16 10 0,2 0 0,-6-14 0,-1 1 0,-3 12 0,-1 2 0,11-15 0,-28 16 0,-15 0 0,0 0 0,0 0 0</inkml:trace>
  <inkml:trace contextRef="#ctx0" brushRef="#br0" timeOffset="2885">18803 7885 24575,'0'0'0</inkml:trace>
  <inkml:trace contextRef="#ctx0" brushRef="#br0" timeOffset="7867">18786 7885 24575,'49'0'0,"-17"-3"0,7-1 0,2-1 0,-2 1 0,5 0 0,0 1 0,3-2-415,-9-1 0,4-1 1,0 0-1,0-1 1,-2 3 414,0 1 0,0 3 0,-2-2 0,-1-1 0,2-6 0,-1-2 0,-2 3 0,14 6 0,-4 2 333,-16-7 0,-3 0-333,-1 8 0,-1 0 343,24-8-343,-11 7 0,0 0 0,-10-2 0,-1-2 0,13-3 0,-3 1 0,-4 3 0,-5-4 0,-1 0 0,0 8 0,11 0 0,-3 0 0,-2-15 0,-5 11 0,-1-12 1064,6 16-1064,3 0 0,1 0 0,-12 0 0,1 0 0,11 0 0,6-8 0,-15 6 0,5-6 0,-6 8 0,1 0 0,5 0 0,-5 0 0,-1 0 0,6 0 0,-5 0 0,15 0 0,-6 0 0,-12 0 0,1 0 0,19 0 0,-15 0 0,1 0 0,-3 0 0,-1 0 0,18 0 0,-16 0 0,-1 0 0,11 0 0,-12 4 0,-1 0 0,9-2 0,-1 6 0,1-8 0,2 0 0,6 0 0,-23 0 0,3 0 0,-5 0 0,-6 0 0,19 0 0,-4 0 0,11 0 0,-3 16 0,-2-12 0,-5 11 0,-1-15 0,-9 0 0,-10 0 0,7 0 0,5 0 0,7 0 0,1-1 0,1 2 0,-5 7 0,1 0 0,10-6 0,1 0 0,-8 6 0,-3-1 0,2-7 0,-3 0 0,-22 0 0,21 0 0,-19 0 0,35 0 0,-17 0 0,21 0 0,-24 0 0,5 0 0,-22 0 0,6 0 0,7 0 0,-11 0 0,12 0 0,-16 0 0,16 0 0,-12 0 0,19 0 0,-5 0 0,9 0 0,1 0 0,-11 0 0,7 0 0,-20 0 0,11 0 0,-15 0 0,0 0 0,-15 8 0,11-6 0,-12 6 0,16-8 0,0 0 0,0 16 0,0-12 0,0 11 0,0-15 0,-8 16 0,6-12 0,-5 12 0,7-16 0,0 8 0,0 9 0,0-5 0,0 19 0,23-3 0,-17-7 0,17 18 0,-7-35 0,-12 12 0,12-16 0,-16 8 0,0-6 0,0 6 0,0-8 0,0 15 0,0-11 0,0 12 0,0 0 0,0-5 0,0 23 0,0 1 0,-8-9 0,0 1 0,4 12 0,-4-7 0,0 1 0,8 6 0,0-13 0,0 1 0,0-1 0,0-1 0,0 20 0,0 0 0,0-11 0,0-1 0,0 0 0,2-4 0,-4-1 0,-13-1 0,11 1 0,-12 5 0,16-6 0,0 1 0,0 5 0,0 2 0,0-13 0,0 6 0,0-1 0,0-11 0,0 33 0,0-24 0,0 1 0,0 23 0,0-12 0,0 2 0,0-11 0,0-1 0,0 0 0,0-1 0,0 9 0,0 14 0,0-25 0,0 25 0,0-14 0,0 2 0,0 6 0,0-15 0,0 5 0,0-6 0,0 1 0,0 5 0,0-5 0,0 15 0,0-6 0,0-2 0,0-1 0,0-7 0,0 0 0,0-9 0,0 6 0,0-21 0,0 13 0,0-16 0,0 16 0,0-4 0,0 37 0,0-10 0,0-13 0,0 1 0,0 8 0,0-2 0,0-21 0,16 19 0,-12-19 0,11 22 0,-15 1 0,0-14 0,0 19 0,0-29 0,0 7 0,0-10 0,0 7 0,0 5 0,16 23 0,-12-6 0,12-9 0,-16-5 0,0-21 0,0 6 0,0-8 0</inkml:trace>
  <inkml:trace contextRef="#ctx0" brushRef="#br0" timeOffset="9484">18451 8449 24575,'0'-20'0,"15"-11"0,13 4 0,-3 8 0,3 0 0,-1 1 0,1 1 0,2 0 0,0 1 0,-7 2 0,-1 0 0,4 2 0,-1-3 0,1-10 0,1 1 0,8 13 0,1-2 0,-4-18 0,0-2 0,3 12 0,-1 3 0,-10 0 0,-3-2 0,7-19 0,3 35 0,-27-11 0,12 15 0,-16-8 0,7-10 0,11 6 0,-6-19 0,19 27 0,-19-20 0,21 7 0,-21 5 0,4-4 0</inkml:trace>
  <inkml:trace contextRef="#ctx0" brushRef="#br0" timeOffset="10844">18486 9137 24575,'42'-21'0,"0"1"0,-12 2 0,1-1 0,0 1 0,5 2 0,0 0 0,0-1 0,0-8 0,-1-2 0,-2 6 0,-4 13 0,-1 1 0,3-11 0,-5 4 0,-15 14 0,5 0 0,0 0 0,-5-7 0,23 5 0,1-22 0,1 11 0,5-1 0,-9-2 0,1-2 0,1-1-501,-2 2 1,1-1 0,1 0 0,1 0 500,3 0 0,1 0 0,1 0 0,0 0 0,-1-2 0,1 0 0,1 0 0,-1 1 0,2 2 0,0 2 0,1 0 0,-1 0 0,-2-1 0,0 1 0,-1 0 0,1 0 0,-3-1 0,1 0 0,-1 1 0,0 1 0,8 0 0,0 2 0,-2-1 0,-9-4 0,-1-1 0,0 4 0,16 8 0,-6 0 0,-12-25 0,1 27 0,-32-12 0</inkml:trace>
  <inkml:trace contextRef="#ctx0" brushRef="#br0" timeOffset="12252">18662 10107 24575,'30'-24'0,"-1"-1"0,3-2 0,3-2 0,2-3 0,-8 7 0,2-2 0,2 0 0,0-1 0,2 0-547,-1 0 1,3 0 0,0 0 0,1 0 0,0-1 0,-1 1 4,-1 1 0,-1 0 0,0-1 0,0 2 0,0-1 0,-1 1 542,4-1 0,-1 0 0,1 0 0,-2 1 0,-1 0 150,3-3 0,-1 0 0,-1 1 0,-2 2-150,1 1 0,-3 2 0,1-1 0,2-2 0,0 0 0,-1 1 236,-5 7 0,1 0 0,-1 0-236,5-6 0,1-2 0,0-1 0,2-1 0,1 0 0,3-4-408,-10 8 1,2-3 0,3-1 0,0 0 0,-2-1-1,-1 2 408,0-1 0,-2 1 0,0 0 0,0 0 0,2-1 0,1 1 0,3-1 0,0 0 0,0 1 0,-2 0 0,-3 1 522,0-2 1,-3 1 0,-1 2 0,0 2-523,9-1 0,-1 4 0,-5-1 495,-6-6 1,-3 3-496,18 6 615,-38 10-615,5 8 3148,9 0-3148,-12 0 820,19 0-820,-5-15 0,-6 11 0,19-28 0,-19 29 0,6-21 0,5 22 0,-19-6 0,12 8 0</inkml:trace>
  <inkml:trace contextRef="#ctx0" brushRef="#br0" timeOffset="13419">19597 10442 24575,'37'-25'0,"1"1"0,-1-1 0,-4 5 0,2 1 0,2-1 0,3-3 0,3-3 0,-10 4 0,3-3 0,2-3 0,1-1 0,2-1 0,1-2 0,0 1 0,-1-1 0,1 1 0,-2 2 0,-1 0-328,-1 3 0,0-1 0,-1 2 1,0 0-1,-1 0 0,1 0 1,0-1-1,1 1 0,0-1 1,0 0 53,-1 1 1,2-2 0,1 1 0,0-1 0,0-1 0,1 1 0,-1 0 0,-1 0 0,-1 1 0,-2 1 0,-2 1 0,-3 1-274,8-7 1,-2 0 0,-4 1 0,-1 3 0,-2 2 0,-1 4 1197,8 2 1,-3 4 0,-5-1-652,-6-7 0,-3 5 1626,8 15-1626,-5-8 0,3-3 0,4 0 0,2-2 0,-6-3 0,1-3 0,3-1 0,10-1 0,5 0 0,-3-3 0,-6-3 0,-3-2 0,2 3 0,3 5 0,1 3 0,-2-2 0,-9 0 0,-1-1 0,-4 1 0,-3 3 0,-3 1 1638,4-3 0,-3-1 1336,-6-5-2974,21-7 0,-5 23 0,-1-13 0,-9 22 0,-10-6 0</inkml:trace>
  <inkml:trace contextRef="#ctx0" brushRef="#br0" timeOffset="14684">19738 9754 24575,'39'-16'0,"1"0"0,-1-1 0,1-2 0,1-2 0,2-2 0,1-2 0,-8 4 0,1-2 0,0 0 0,1-2 0,1 0 0,0-1-469,-1 1 1,1-1 0,0-1 0,1 0 0,0 0 0,-1 0 0,-2 0-79,3-2 1,-2 0 0,0 0 0,0 0 0,-1 0 0,0 1 218,4-3 0,0 1 0,0 0 0,-2 0 0,-2 2 697,-1 1 1,-2 0 0,-3 2 0,0 1-370,0-1 0,-2 1 0,-1 2 718,7-5 1,-1 1-719,-3 1 0,-2-1 0,-2-4 0,1-1 0,10 3 0,1 0 0,-12-6 0,2-1 0,3 11 0,4 2 0,-4-1 0,-1-8 0,-1-2-109,2 4 0,3 0 0,-2 0 109,4-3 0,-1 0 0,-8 9 0,2 0 0,0 0 0,-3 3 0,0-1 0,-1 1 0,10-8 0,-1 2 1638,-7 6 0,-3 2-1375,2-5 1,-11 23-1,-16 0 1</inkml:trace>
  <inkml:trace contextRef="#ctx0" brushRef="#br0" timeOffset="15919">20655 10636 24575,'39'-24'0,"0"0"0,0 0 0,-1 0 0,-4-1 0,0-2 0,2-2 0,-1-1 0,1 1 0,-1 1 0,-1 2 0,0 0 0,1 1 0,-1 0 0,0-1 0,1-1-547,3-4 1,1-1 0,0-2 0,-1 1 0,-1 1 0,-3 2 43,5-5 1,-3 1 0,-1 2 0,-2 1 502,4-1 0,-2 3 0,-3 2 794,1 3 1,-5 3-795,-1-2 857,-3 23-857,-7-16 0,19-4 0,-10 7 0,1-1 1420,1-4 0,-1 3-1420,10 3 0,2-4 0,-35 16 0,12 0 0</inkml:trace>
  <inkml:trace contextRef="#ctx0" brushRef="#br0" timeOffset="16784">21908 10195 24575,'31'-26'0,"1"-1"0,-2-3 0,0 0 0,1 1 0,-1 3 0,-10 6 0,-1 2 0,15-5 0,-11 23 0,-3 0 0,7-16 0,1 10 0,1 1 0,4-13 0,-3 5 0,-1 2 0,-1 7 0,-11-11 0,-9 15 0</inkml:trace>
  <inkml:trace contextRef="#ctx0" brushRef="#br0" timeOffset="20384">22419 7832 24575,'10'0'0,"29"0"0,-7 0 0,-6 0 0,1 0 0,0 0 0,-3 0 0,-22 0 0,5 0 0,9 0 0,-12 0 0,27-16 0,-27 12 0,20-12 0,-7 16 0,-5 0 0,20 0 0,-21-15 0,23 11 0,-10-8 0,3 0 0,22 10 0,-15-2 0,0 0 0,11 4 0,-20-7 0,1-1 0,1 6 0,-1 0 0,13-14 0,-5 15 0,-3 2 0,-7-1 0,-1-7 0,3-1 0,9 4 0,2-12 0,6 16 0,-15 0 0,5 0 0,-6 0 0,1 0 0,-11 0 0,7 0 0,-20 0 0,27 0 0,-19 0 0,21 0 0,-5 0 0,-1 0 0,6 0 0,-5 0 0,-1 0 0,7 0 0,-7 0 0,16 0 0,2 0 0,-3-1 0,1 2 0,-17 7 0,0 0 0,10-7 0,-5 2 0,-13 12 0,-10-15 0,7-15 0,-11 11 0,12-12 0,-32 8 0,4 6 0,-21-21 0,6 19 0,-1-12 0,-5 16 0,6-16 0,7 12 0,-4-11 0,-9 15 0,10 0 0,-9 0 0,-1 0 0,-6 0 0,9 0 0,-1 0 0,-14 0 0,2 0 0,23 0 0,4 0 0,32 15 0,4-11 0,7 12 0,6 0 0,-21-12 0,20 11 0,-5-7 0,18 10 0,0-6 0,-20 3 0,1 1 0,1-10 0,-1 0 0,13 11 0,-5 7 0,-11-20 0,-19 11 0,12-15 0,-16 16 0,0-12 0,0 12 0,0-8 0,-16-7 0,12 7 0,-19-8 0,5 0 0,6 0 0,-19 0 0,19 0 0,-21 0 0,-3 0 0,-1 0 0,13 0 0,-3 0 0,-2 0 0,-2 0 0,-2 0 0,-3 0 0,1 0 0,0 0 0,1-1 0,-1 2 0,-6 4 0,-1 1 0,3-1 0,1-4 0,4 2 0,-2 12 0,5 1 0,10-4 0,-19 6 0,36-10 0,-11-8 0,15 0 0</inkml:trace>
  <inkml:trace contextRef="#ctx0" brushRef="#br0" timeOffset="22534">24148 7832 24575,'-35'0'0,"15"0"0,-3 0 0,21 0 0,-6 0 0,-8-16 0,-3-4 0,5 0 0,0-3 0,-3 1 0,1-1 0,2-7 0,0-1 0,-13-8 0,9 5 0,3 4 0,3 14 0,-5-6 0,2 5 0,12 15 0,-13-22 0,8 20 0,6-11 0,-21 15 0,3-16 0,0 12 0,5-20 0,7 23 0,6-7 0,-6 8 0,8 8 0,8-7 0,-6 7 0,6-8 0,-8 0 0,0 0 0</inkml:trace>
  <inkml:trace contextRef="#ctx0" brushRef="#br1" timeOffset="30551">18521 6685 24575,'-35'0'0,"15"0"0,-19 8 0,18-6 0,-7 6 0,5-8 0,21 0 0,-6 0 0,8 15 0,0-11 0,0 12 0,0-16 0,0 16 0,0-12 0,0 19 0,0-21 0,0 6 0,0 8 0,0-12 0,0 27 0,0-19 0,0 5 0,0 7 0,0-5 0,8 1 0,-6 4 0,5-7 0,-7 11 0,0-9 0,0 5 0,0-22 0,0 6 0,0-8 0,0 15 0,0-11 0,0 28 0,0-21 0,0 38 0,0-25 0,0 9 0,0-25 0,0-8 0,0 16 0,0-12 0,0 35 0,0-2 0,0-10 0,0 1 0,0 2 0,0 1 0,0 0 0,0-2 0,0 3 0,0 7 0,0-37 0,0 21 0,0-19 0,0 12 0,0 0 0,0 11 0,-7 10 0,5-1 0,-6-19 0,8 7 0,0-5 0,0 1 0,0-4 0,0-16 0,8 0 0,-6 0 0,5 0 0,-7 0 0,16 0 0,-12 0 0,27 0 0,-27 0 0,20 0 0,-22 0 0,6 0 0,-8 0 0,15 0 0,-11 0 0,12 0 0,0 0 0,-13 0 0,21 0 0,-22 0 0,21 0 0,-19 0 0,12 0 0,-16 0 0,0 0 0,0 0 0</inkml:trace>
  <inkml:trace contextRef="#ctx0" brushRef="#br1" timeOffset="55350">16722 10866 24575,'0'0'0</inkml:trace>
  <inkml:trace contextRef="#ctx0" brushRef="#br1" timeOffset="57551">18362 10760 24575,'-7'-36'0,"-8"15"0,-4-1 0,1 3 0,-3 1 0,-9-1 0,-1 3 0,-14-2 0,2 10 0,24 8 0,-5 0 0,22 0 0,-6 8 0,8 10 0,0 9 0,0 1 0,0 5 0,0-6 0,-15 17 0,-5-7 0,10-13 0,0 3 0,-2 3 0,1 1 0,2-3 0,0 0 0,-4 11 0,-1-1 0,3-10 0,2-1 0,0 0 0,2-1 0,7 9 0,0-2 0,16-21 0,-12 4 0,35-1 0,-17-3 0,3-4 0,1 2 0,11 13 0,6-19 0,-15 12 0,-11-16 0,7-16 0,-20 4 0,11-5 0,-15-7 0,0 20 0,0-27 0,16 19 0,-12-5 0,12-7 0,-16 20 0,0-27 0,0 19 0,7-37 0,-5 10 0,10 2 0,0-3 0,-11 4 0,2 0 0,13-1 0,-1 1 0,-13 4 0,0 4 0,14 0 0,-16 12 0,0 16 0,0 16 0,0-12 0,0 12 0,0-16 0</inkml:trace>
  <inkml:trace contextRef="#ctx0" brushRef="#br1" timeOffset="57693">18345 10760 24575,'0'0'0</inkml:trace>
  <inkml:trace contextRef="#ctx0" brushRef="#br1" timeOffset="60186">17516 7761 24575,'0'43'0,"0"-13"0,0 1 0,-3 1 0,-2 1 0,-11 10 0,-1 0 0,6-10 0,-2-1 0,-20 3 0,1-2 0,17 12 0,-6-23 0,3-1 0,16 7 0,-6-11 0,8-17 0,0-2 0,8-21 0,-6 3 0,5 1 0,9-5 0,-12 22 0,27-6 0,-27 8 0,20 0 0,-7 0 0,19 0 0,1 0 0,6 0 0,-16 8 0,7 10 0,-7 9 0,1 1 0,-11 5 0,-9-5 0,-8-1 0,0 6 0,0-5 0,0-9 0,0 5 0,0-22 0,-8 21 0,6-19 0,-21 12 0,19 0 0,-27-12 0,19 11 0,-22-7 0,9-7 0,0 0 0,-17 7 0,16-8 0,1 0 0,8 0 0,-7 0 0,5 0 0,-9 0 0,-5 0 0,5 0 0,9 0 0,3 0 0,16 0 0</inkml:trace>
  <inkml:trace contextRef="#ctx0" brushRef="#br1" timeOffset="61501">17463 7849 24575,'27'0'0,"7"0"0,-7 0 0,0 0 0,-9 0 0,-10-8 0,-8 7 0,0-7 0,16-8 0,-12 12 0,11-12 0,-15 1 0,16 11 0,-4-20 0,21 22 0,-6-21 0,1 19 0,-11-12 0,-9 16 0,-8 0 0,0 0 0</inkml:trace>
  <inkml:trace contextRef="#ctx0" brushRef="#br1" timeOffset="63734">18098 8026 24575,'0'35'0,"0"-6"0,0 1 0,0 19 0,0-15 0,0 0 0,0 11 0,0-1 0,0-1 0,0 2 0,-4-12 0,0 2 0,3 1 0,0 1 0,-3 7 0,0 0 0,4-6 0,0-3 0,0 10 0,0-6 0,8-35 0,-6 11 0,6-15 0,-8 0 0,16 0 0,3-15 0,24 3 0,-20-5 0,-1 1 0,23 4 0,-18-4 0,-3 1 0,-2 11 0,17-20 0,-35 6 0,12-9 0,-1 0 0,-11-15 0,12 29 0,-16-26 0,0 19 0,0 0 0,0-3 0,0 21 0,0-6 0,0-8 0,0-11 0,0 2 0,0-3 0,0 1 0,0-1 0,0-10 0,0 0 0,0 9 0,0 1 0,0-3 0,0 1 0,0-13 0,0 23 0,-16 5 0,12 15 0,-11 0 0,-1-8 0,4-10 0,-21-9 0,6-1 0,-1-5 0,10 21 0,11-3 0,-9 15 0,12 0 0,-12 0 0,16 0 0,-15 0 0,11 15 0,-12-11 0,16 12 0,0-16 0,-8 8 0,6-6 0,-21 6 0,19-8 0,-12 15 0,16-11 0,0 12 0,0-16 0,0 15 0,0-11 0,0 12 0,0-8 0,0-6 0,0 6 0,0-8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5:51:17.57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3934 9790 24575,'-16'-28'0,"12"11"0,-11-7 0,15 36 0,0-16 0,0 37 0,0 2 0,0 3 0,0 5 0,0-24 0,0-19 0,0-19 0</inkml:trace>
  <inkml:trace contextRef="#ctx0" brushRef="#br0" timeOffset="1475">4040 10513 8191,'19'0'0,"-3"0"3276,-16 0-1489,0-8 1031,0 6-2818,0 18 1719,0 13-1719,0 0 819,0 11 0,0-36 0,0 11 0</inkml:trace>
  <inkml:trace contextRef="#ctx0" brushRef="#br0" timeOffset="2857">6121 10372 24575,'0'19'0,"-16"-27"0,12 3 0,-11-11 0,15 18 0,0 6 0,0-16 0,0 6 0,0-6 0</inkml:trace>
  <inkml:trace contextRef="#ctx0" brushRef="#br0" timeOffset="4025">5063 9296 24575,'0'-36'0,"0"17"0,0 3 0,0 47 0,0-23 0,0 32 0,0-39 0,-8 7 0,6-8 0,-6 0 0</inkml:trace>
  <inkml:trace contextRef="#ctx0" brushRef="#br0" timeOffset="5295">5980 9031 24575,'-16'26'0,"12"1"0,-11 0 0,15-9 0,15-18 0,-11-18 0,12 7 0,-16-5 0,0 16 0</inkml:trace>
  <inkml:trace contextRef="#ctx0" brushRef="#br0" timeOffset="6983">9966 10513 24575,'0'35'0,"0"-8"0,0-9 0,0-10 0,0-8 0,0-8 0,0 6 0,0-6 0,0 8 0,0 0 0,0 0 0</inkml:trace>
  <inkml:trace contextRef="#ctx0" brushRef="#br0" timeOffset="8467">9878 9737 24575,'-19'0'0,"3"0"0,16 8 0,0-7 0,-16 7 0,12-8 0,-11 0 0,15 0 0,0 0 0,0 16 0,0 4 0,0-1 0,0 5 0,0-22 0,0-2 0,0-2 0,0-22 0,0 5 0,0-1 0,0 4 0</inkml:trace>
  <inkml:trace contextRef="#ctx0" brushRef="#br0" timeOffset="10047">10989 9084 24575,'0'27'0,"0"7"0,0-22 0,0 19 0,0-43 0,0 24 0,0-43 0,0 19 0,0-6 0,0-5 0,0 3 0,0 0 0,0 20 0,0 20 0,0 0 0,0 3 0,0-21 0,0 22 0,0-20 0,0 11 0,0-15 0,0 0 0,0 0 0</inkml:trace>
  <inkml:trace contextRef="#ctx0" brushRef="#br0" timeOffset="11507">11871 8908 24575,'0'-20'0,"0"-3"0,0 5 0,0 6 0,0-4 0,0 32 0,0-12 0,0 20 0,0-22 0,0 21 0,0-19 0,0 12 0,0-16 0,0 15 0,0-11 0,0 12 0</inkml:trace>
  <inkml:trace contextRef="#ctx0" brushRef="#br0" timeOffset="12729">11871 10372 24575,'0'19'0,"0"20"0,0-33 0,0 34 0,0-37 0,0 21 0,0-22 0,0 6 0,0 7 0,8-11 0,-6 12 0,6-16 0,-8 0 0,0-16 0,0 5 0,0-7 0,0 10 0</inkml:trace>
  <inkml:trace contextRef="#ctx0" brushRef="#br0" timeOffset="38879">6262 6914 24575,'28'-35'0,"-1"-1"0,0 0 0,-1 6 0,3-2 0,1-1 0,3-1 0,2-2 0,1 1 0,-4 4 0,1-1 0,2 0 0,2 0 0,0-2 0,1 0 0,1 0 0,0 0 0,0-1-274,-6 5 1,0 0 0,0-2 0,1 1 0,1-1 0,-1 0 0,1 0 0,0 1 0,1-1 0,0 1 0,1 0 0,-1 1 20,0 1 1,1 0 0,1 1 0,0 0 0,0 0 0,1 1 0,-1-1 0,1 1 0,-1 0 0,1 0 0,-2 0 0,0 1 0,-1 0-76,6-5 0,-2 0 0,0 1 1,0 0-1,-1 0 0,0 0 1,1 1-1,-1 1 0,0 1 1,1 1-23,2 0 1,1 0-1,0 2 1,0 0 0,0 2-1,0-1 1,-1 1 0,-1 1-1,-1-1 355,4-2 0,-2 1 0,-1 0 0,0 1 1,0 0-1,0 1 0,1 1-5,1 2 0,1 1 0,1 0 0,-1 1 0,0 1 0,-1-1 0,-2 0-303,1-2 0,-2 0 0,-1-1 0,0 1 0,0 1 0,1 1 303,3 1 0,0 1 0,1 1 0,0 1 0,-1-1 0,-3-1 0,-1-1 0,-2 0 0,-1-1 0,1 1 0,2 0 0,4 1 0,3 1 0,1 1 0,0-1 0,-2 0 0,-2 0 0,4-6 0,-4 0 0,0 0 0,4 1 0,-7 5 0,3-1 0,1 1 0,-1 0 0,-1 1 0,-3-1 0,2-3 0,-3 1 0,-2 0 0,2 0 0,1-1 0,1 0 0,0 1 0,-1 1 0,-1 4 0,0 1 0,-1 0 0,-1-2 0,0-4 0,-1-3 0,0 0 0,0 4 0,10 4 0,-1 4 0,1-1 0,-1-5 0,0 0 0,-1 3 0,-4 4 0,0 3 0,-1 1 0,-3 0 0,-1 1 0,3 1 0,-1-2 0,3 1 0,0 0 0,-3 1 743,-1 0 1,-3 1 0,3 3-744,2 0 0,4 2 0,2 2 0,-2 0 0,-5 2 735,0 4 0,-4 2 0,2 0-735,3-4 0,2 1 0,1-1 0,-5 2 0,-3 1 0,-4 1 0,2-1 0,7-4 0,1-2 0,-1 3 0,-3 4 0,-1 1 0,0 0 0,2-5 0,0-2 0,1 4 0,-3 4 0,1 4 0,0 1 0,0-2 0,-2-3 0,1-1 0,-1 0 0,0 4 0,4 7 0,0 5 0,0 1 0,-1-2 0,0-3 0,0-2 0,0 1 0,-2 1 0,-3 3 0,-2 1 0,0-1 0,1-3 945,7 0 1,0-3-1,0 0-945,-2 5 0,0 1 0,2-6 0,0-11 0,2-6 0,0 3 691,0 7 1,-1 2 0,5 1-692,-4-6 0,4 0 0,2 1 0,0 2 0,0 2-462,-8 0 1,0 1-1,0 3 1,1 1-1,-1-1 1,0 1 0,0-1 461,4 1 0,-1 0 0,0-1 0,0 1 0,0 1 0,0 1 0,-5-1 0,1 0 0,-1 2 0,0 0 0,0 0 0,-2-1 0,0-2 0,5 4 0,-1 0 0,-1-2 0,-2 0 0,-1 0-760,-3 0 1,-3 0 0,0-1 0,2 0 759,5 0 0,3 1 0,-2-2 0,-5-2 0,0 7 0,-4-3 0,3 2 0,-3-1 0,-6-10 0,-2-1 0,-1 6 0,1-1 0,18 11 600,-16-9 0,0 1-600,3 1 0,-1-1 0,-6-1 0,-3 1 1638,-3 0 0,0-3-1220,14 5 1220,-13 0 0,0-1 1638,9-4-3160,-5 8 0,-4 0-116,-8-8 0,9 0 0,1 1 0,-8 2 0,12-7 0,-16-4 0,0-8 0,-16-6 0,-27-2 0,12-14 0,-2-6 0,2 4 0,-2-3 0,1-1-291,-4-5 1,1-3-1,0 1 291,1 2 0,0 0 0,2 2 0,-10-4 0,3 2 0,12 3 0,3 2 0,-9-7 0,6 0 0,7-7 0,-3 22 0,5-19 0,-10 19 0,1-21 0,9 21 0,-5-19 0,19 27 0,-27-20 0,19 7 0,-6 5 0,10-4 0,-7 16 0,26 0 872,17 0-872,12 9 0,8 6 0,-12 0 0,3 4 0,2 2 0,0 0-511,-5-2 0,0 1 0,1 1 0,0 1 1,-1 0 510,1 3 0,0 1 0,-1 2 0,0-1 0,-2 0 0,-1 0 0,-1-1 0,0 1 0,-2-1 0,-2-2-58,8 5 1,-3-2 0,-4 1 57,5 11 0,-5-1 0,-12-13 0,-1-7 0,8-14 0,-20-24 0,-4-11 0,5-7 0,2-5 0,-4-2-609,-6-3 0,-4-2 0,2-1 609,3 10 0,2-1 0,0 0 0,-2 3 0,-3-4 0,-1 2 0,1 1 0,2 5 0,0 0 0,1-1-1093,1-6 1,1-2 0,-1 3 851,-3 0 1,1 2 240,2-1 0,1-2 0,1 8 118,-1 1-118,0 2 0,0 7 0,0 20 0,0-12 0</inkml:trace>
  <inkml:trace contextRef="#ctx0" brushRef="#br0" timeOffset="43245">10954 15381 24575,'43'16'0,"-6"0"0,7 6 0,-1-1-1093,-9-5 1,-1 1 0,4 3 728,-2 0 0,4 3 1,1 1-1,1 1 1,-2-2-193,4 2 1,-1-1 0,0 0 0,-1 3 555,-7-2 0,-2 1 0,1 1 0,-1 1 0,2-1-292,3 3 1,0-1 0,2 1 0,-1 0-1,-1 0 292,-2 0 0,-1-2 0,0 2 0,2 0 0,1 3-410,-4-4 0,1 2 1,2 2-1,0 0 1,1 1-1,1 0 0,0 0 1,0-1 350,-1-3 1,0 0 0,0 0 0,1 0 0,0 0 0,1 0 0,-2 0 0,1 0 0,-2 0-143,-1 1 0,0-1 1,-1 1-1,-1 0 0,1 0 1,0 0-1,0 0 0,0-1 1,1-1 200,1-1 0,1 1 0,1 0 0,0-1 0,0-1 0,0 0 0,-1-1 0,-2-1 0,-1-1 0,5 2 0,-3 0 0,-1-3 0,0 0 0,1 0 0,1-1 26,3 0 1,1 0 0,1 0 0,1-1 0,-1-2 0,-1 0-27,4 1 0,0-1 0,0-1 0,-1-2 0,-2-1 240,3 1 0,-2-1 1,0-3-1,3-4-240,-4-4 0,3-5 0,0-1 0,-1-1 0,-3 0 0,7-1 0,-3 0 0,3-2 302,-6 0 0,4 0 0,0-1 0,1-1 1,-2 0-303,-6-1 0,-3-1 0,1 0 0,2-1 0,4 2 0,-1 0 0,3 2 0,4-1 0,1 0 0,1 0 0,-1 1 0,-1-1 0,-3 0 0,5-2 0,-3 0 0,-1 1 0,1-1 0,0 0 0,4 0 0,-9 2 0,2 0 0,2 0 0,1 0 0,0 0 0,0 1 0,-2 0 0,-1 0 0,-4 1-216,6 1 0,-4 0 1,-1 1-1,0 0 1,-1 0-1,1-1 216,2-1 0,1 0 0,-1 0 0,0 0 0,0 1 0,0 1 0,5 0 0,0 2 0,-1 0 0,0 0 0,-1 0 0,-3-1 0,-1-1 0,0 1 0,1-1 0,1 2-93,-1 1 1,2 1 0,1 0 0,-1 1 0,-1-1-1,-2 0 93,8 0 0,-2-1 0,-2 1 0,2 1 206,-9 2 0,1 1 0,0 0 1,-1 0-1,-2-3-206,10-2 0,-3-3 0,1-3 0,-7-1 0,0-1 0,2-3 0,3-2 107,-8 2 1,2-2 0,1-2 0,2 0 0,1 0 0,1-1-1,0 0-107,1 1 0,1-1 0,1 0 0,0-1 0,2 1 0,-1-1 0,0 1 0,0 0 0,-5 2 0,0 0 0,0-1 0,0 1 0,0 0 0,0 1 0,0-1 0,0 1 0,0 0 0,5-1 0,0 0 0,0 0 0,1 1 0,-2 0 0,1 0 0,-2 1 0,-1 1 0,6-1 0,-2 0 0,0 2 0,-1-1 0,-1 1 0,1-1 192,-1-1 1,0 0-1,-1 0 1,0 0-1,0 1 1,0-1-193,0 1 0,-1 0 0,1 1 0,-1-1 0,-2 1 0,-1-1-525,9-5 1,-3 1 0,-2-1-1,-1 2 525,-4 3 0,-1 0 0,-2 1 0,-6 1 252,3-6 0,-9 8-252,-9 24 3007,-16-12-3007,0 12 2457,0-16-2457,8-16 1638,10-4 0,5-3 0,4-8 0,3-3-1561,-2 3 0,2-1 1,0-1-365,-3 3 0,0 1 1,-1-2 286,-1-5 0,-2-3 0,0 2 0,-3 6 0,1 0 0,-2 1-97,-1 0 1,-1 1 0,1 0 96,3 0 0,0 1 0,-2 1 0,2-7 0,-3 3 0,0 3 0,-2 1 0,-3 2 0,-3 1 0,-6-3 0,12 7 0,-1-4 0,-11 23 0,12-7 0,-16-8 0,0 12 848,-16-12-848,12 32 301,-27-12-301,19 20 0,-21-23 0,-2 23 0,-10-20 0,15 11 0,-1 1 0,-4-13 0,-1-2 0,4 10 0,0 2 0,-4-5 0,3 1 0,10 5 0,1 0 0,-21 5 0,23 5 0,5-22 0,15 6 0,0-8 0,0-8 0,15 6 0,5-22 0,7 20 0,7-27 0,-10 25 0,3 0 0,-3-10 0,1-1 0,5 11 0,0 0 0,-3-10 0,-3 1 0,14 11 0,-12-3 0,-2-2 0,-2 1 0,17 7 0,-35-7 0,12 8 0,-8 0 0,-6 8 0,5 25 0,-7 9 0,0 10 0,6-14 0,1 4 0,3 1 0,-1 2-640,-1 0 0,1 1 1,0 1-1,1 1 0,1 0 640,-1-8 0,0 1 0,1 0 0,0 0 0,0-1 0,1 0 0,1 4 0,1-1 0,0 0 0,0-1 0,-1-3-84,-1 1 0,0-1 0,-1-3 1,-1-2 83,5 13 0,-2-5 0,-4-15 0,-3-4 0,-6-5 0,0 6 0,0-20 0,0 11 0,0-15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6:01:48.82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6562 12577 24575,'27'0'0,"1"0"0,1 0 0,-1 0 0,1 0 0,14 1 0,2-2 0,-4-7 0,-1 0 0,-4 6 0,-2 0 0,-6-6 0,-3 0 0,10 8 0,-17 0 0,6 0 0,-21 0 0,13 0 0,-16-15 0,0 11 0,16-12 0,-12 16 0,11 0 0,-7 0 0,10-8 0,-6 6 0,3-6 0,1 8 0,-12 0 0,12 0 0,-16 0 0,7 0 0,11-15 0,-6-5 0,19-7 0,-27 9 0,12-6 0,-16 21 0,0-13 0,0 8 0,0 6 0,0-6 0,0-23 0,0 0 0,0-10 0,0-10 0,0 3 0,0 4 0,0 0 0,0 2 0,0-3 0,0 5 0,0 4 0,0 5 0,0-6 0,0-6 0,0 23 0,0 5 0,0 15 0,0 0 0,-16 0 0,12 0 0,-27 0 0,27 0 0,-20 0 0,7 0 0,-18 0 0,13 0 0,-17 0 0,19 0 0,1 0 0,3-8 0,16 6 0,-8-6 0,6 8 0,-6 0 0,8 0 0,-15 0 0,11 0 0,-28 0 0,28 0 0,-11 0 0,7 0 0,6 0 0,-22-16 0,5 12 0,-1-11 0,-3 15 0,21 0 0,-6 0 0,8 0 0,-16 0 0,12 15 0,-11-11 0,-1 20 0,12-22 0,-12 21 0,8-19 0,7 12 0,-7-1 0,8-11 0,0 20 0,-16-22 0,12 6 0,-12 7 0,1-11 0,11 12 0,-12-16 0,16 16 0,-8-12 0,6 11 0,-6-7 0,8-6 0,-15 22 0,11-21 0,-27 13 0,27-16 0,-12 16 0,16-12 0,0 11 0,-8-15 0,6 0 0,-6 8 0,-7-6 0,11 6 0,-12-8 0,0 0 0,12 16 0,-11-12 0,7 11 0,6 1 0,-6-12 0,-8 12 0,12-9 0,-11-5 0,15 22 0,-16-20 0,12 12 0,-11-1 0,15-11 0,0 12 0,-8-8 0,6-6 0,-6 21 0,8-19 0,0 27 0,-16-27 0,12 20 0,-11-6 0,15-7 0,0 5 0,-16 0 0,12-12 0,-12 19 0,16-21 0,0 6 0,0 8 0,0-13 0,0 13 0,0-8 0,0-6 0,0 21 0,0-19 0,0 12 0,0 0 0,0-12 0,16 19 0,-12-21 0,27 22 0,-19-20 0,21 27 0,-21-27 0,19 12 0,-19-9 0,22-5 0,-7 22 0,-7-20 0,3 11 0,-21-15 0,6 0 0,8 0 0,-12 0 0,11 0 0,1 0 0,-12 0 0,11 0 0,-7 0 0,-6-15 0,6 11 0,-8-12 0,16 16 0,-12 0 0,11 0 0</inkml:trace>
  <inkml:trace contextRef="#ctx0" brushRef="#br1" timeOffset="63397">7938 11165 24575,'43'0'0,"-14"0"0,3 0 0,4 0 0,0 0 0,0 0 0,1 0 0,2 0 0,-2 0 0,2 0 0,10 0 0,-37 0 0,19 0 0,-27 0 0,12 0 0,-16 0 0,0-15 0,8 11 0,25-20 0,-7 15 0,3 1 0,14-6 0,2 0 0,0 1 0,0-1 0,-12 2 0,1 0 0,-4 2 0,-5 5 0,-2-1 0,9-11 0,-9 2 0,-19 11 0,12-11 0,-16 15 0,0-8 0,0 6 0,0-22 0,0 21 0,0-13 0,0 0 0,0 12 0,0-11 0,0 7 0,0-10 0,-16-9 0,5-16 0,-7 5 0,-6 3 0,5 17 0,-1-5 0,-3 19 0,21-12 0,-6 1 0,-8 3 0,12-6 0,-27-5 0,19 3 0,-5 0 0,9 5 0,8 7 0,-16-10 0,-4-1 0,1 1 0,3 10 0,8-7 0,6 11 0,-6-12 0,8 0 0,-15 12 0,11-11 0,-12 7 0,16 6 0,0-6 0,-15-8 0,11 12 0,-12-11 0,16 15 0,-8-16 0,6 12 0,-21-19 0,3 21 0,-7-22 0,-7 5 0,7-1 0,-1 4 0,-5 16 0,21-8 0,-19 6 0,3-5 0,-9 7 0,2 0 0,2-16 0,5 12 0,1-12 0,-7 16 0,7 0 0,7 0 0,-3 16 0,5-12 0,-9 19 0,7-21 0,-3 6 0,21-8 0,-22 0 0,20 16 0,-11-12 0,-1 12 0,12-16 0,-12 0 0,9 15 0,5-11 0,-22 12 0,20-8 0,-12-6 0,1 5 0,11-7 0,-12 16 0,16-12 0,-8 12 0,6-1 0,-5-11 0,7 12 0,-16-16 0,12 8 0,-12-6 0,16 6 0,0-8 0,0 15 0,0-11 0,0 12 0,-15-16 0,11 0 0,-20 16 0,22-5 0,-21 7 0,19 6 0,-20-13 0,22 23 0,-21-7 0,19 16 0,-11-21 0,-2 1 0,11 7 0,1 1 0,-4-3 0,0-1 0,4-1 0,2 1 0,3-1 0,0-1 0,0 12 0,0-10 0,0-3 0,0-22 0,0 21 0,0-19 0,0 12 0,0-16 0,8 16 0,-6-12 0,22 19 0,-5-5 0,2-4 0,1-1 0,8 7 0,11 3 0,-14-21 0,-7 6 0,3-8 0,-21 0 0,6 0 0,8 0 0,-12 0 0,27 0 0,-27 0 0,12 0 0,-16 0 0,8 0 0,-6 0 0,21 0 0,-19 0 0,27 0 0,-19 16 0,6-12 0,5 11 0,-3 1 0,-1-12 0,5 12 0,-22-8 0,6-7 0,7 7 0,-11 8 0,28-12 0,-28 12 0,19-1 0,-21-11 0,6 12 0,-8-16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6:05:46.3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13600 7479 24575,'-43'0'0,"14"0"0,-3 0 0,-8 0 0,-8 0-656,9 0 1,-6 0-1,-3 0 1,-3 0 0,1 0 186,8 0 1,-1 0 0,-1 0 0,-1 0 0,-1 0 0,0 0 0,0 0 58,1 0 0,-2 0 1,0 0-1,-1 0 1,1 0-1,-1 0 0,1 0 1,2 0 264,-3 0 0,1 0 0,1 0 0,1 0 1,-1 0-1,-1 0 0,0 0 145,3 0 0,0 0 0,-2 0 0,1 0 0,0 0 0,0 0 0,1 0 0,1 0-118,-8 0 1,1 0-1,1 0 1,0 0-1,0 0 1,-3 0 117,6 0 0,-2 0 0,-1 0 0,0 0 0,0 0 0,0 0 0,3 0 0,2 0 0,-2 0 0,2 0 0,1 0 0,2 0 0,0 0 0,1 0 0,-4 0 0,2 0 0,0 0 0,2 0 0,0 0-740,-3 0 1,2 0-1,1 0 1,1 0 739,-1 0 0,1-1 0,-1 2 0,-1 0 0,-4 2 0,2-1 0,5 0 664,-1-2 0,2 2-664,4 4 0,-1 3 0,1-1 1271,-12 2 0,2 0-1271,-3 2 0,0 3 0,5 1 0,-3 2 0,1-3 0,1-7 0,0-2 0,1 4 0,-2 10 0,1 4 0,-1-4 0,-2-10 0,-2-5 0,2 4 0,8 6 0,2 3 0,-1-2 0,-3-3 0,-2-2 0,0 0 0,0 1 0,0-1 0,-1 3 0,8 1 0,-1 2 0,-1 1 0,0-1 474,-3-1 1,-1 0 0,0 0 0,0 1-475,2 0 0,0 1 0,0 1 0,0-1 0,-2 2 0,1-1 0,-1 1 0,2-2 0,-8 1 0,2-2 0,1 2 1092,3 1 0,1 1 0,2-2-10,-8 4 0,2-1-1082,2 4 0,5-1 147,16-6 0,1 0-147,-6 2 0,1 1 438,6-1 0,1 1-438,-2-4 0,1 1 0,-5 7 0,2-1 0,2 4 1691,3 13-1691,8-15 0,6 0 0,-5 7 438,-9-7-438,13 2 0,2 1 0,-7-6 0,0 1 0,7 16 0,2 2 0,-1-6 0,0-1 0,0 0 0,0 0 0,0-4 0,0-3 0,0 14 0,0-15 0,0 5 0,16 2 0,-4 2 0,3-15 0,3 0 0,-4-1 0,-1 1 0,0 0 0,2 1 0,9 7 0,1 1 0,-7-4 0,3 0 0,15 4 0,5-1 0,-6 0 0,2 1-437,-5-7 1,3 0 0,2-1 436,5-2 0,3 0 0,-1 1 0,-10-1 0,-1 1 0,1 0 0,2-3-589,9-2 1,2-4 0,2-1 0,-1 3 588,-11 1 0,0 1 0,0 1 0,0 0 0,3-2-591,5-1 1,1-2 0,2 0 0,1-1 0,0-1 590,-5-1 0,1 0 0,0-1 0,1 0 0,0 0 0,0-1-510,2 1 0,1 0 0,-1 0 1,1-1-1,1-1 0,0 0 510,-3-2 0,0 0 0,0-1 0,1 0 0,0-1 0,0 0 0,0 1-283,-4-2 0,0 1 1,-1 0-1,1-1 1,0 1-1,1-1 1,-1 0-1,1 0 283,2 1 0,0-1 0,0 1 0,0-1 0,1 0 0,0 0 0,0-1 0,0 0-184,-2-1 1,-1-1 0,1-1 0,0 0 0,0 0 0,1 0 0,-1 0 0,0-1-1,0 1 184,-1 0 0,1 1 0,-1-1 0,0 1 0,0-1 0,1 0 0,-1-1 0,1 0 0,1 0 0,-3-2 0,1 0 0,-1 0 0,2-1 0,-1 0 0,0-1 0,1 1 0,0-1 0,-1 1 0,1 0-131,2 0 1,0-1 0,0 1 0,1 0-1,0 0 1,-1 0 0,0-1 0,-1 0-1,-1 0 1,0 0 130,2-1 0,-2-1 0,0-1 0,-1 1 0,0-1 0,0 1 0,0 0 0,1 1 0,3-1 0,1 1 0,1 0 0,0 1 0,-2-1 0,-1 1 0,-3 0 0,-4 0 212,8-2 1,-6 0 0,-1 0 0,3 1-213,-2 1 0,2 0 0,0 0 0,-1 1 0,-4-1 0,6-2 0,-3-1 0,-1 2 0,6 1 0,-1 0 0,-2 1 0,-1-2 0,0 1 589,-7 3 0,2 1 0,0 2-589,3 0 0,-1 1 0,4-1 0,-1-4 0,4-1 0,0-1 0,-2 1 577,-8 1 1,0 0 0,-2 0 0,1 1-578,11-3 0,0 1 0,-1-1 0,-2-1 0,0 0 0,0 0 0,1 2 0,-1 1 0,3-1 0,-3 0 0,1-1 0,1-1 0,0 1 0,-3 0 0,0 0 0,-1 0 0,2 1 0,3 1 0,0 1 0,0 0 0,0-1 0,-3 0 0,0-1 0,-1-1 0,2 2 0,-5 1 0,1 0 0,1 1 0,-1-1 0,-2-1 0,4-1 0,-1-1 0,-1 0 0,2 0 0,3-1 0,0-1 0,1 0 0,0 1 0,-2 1 0,-1 0 0,1 1 0,1-1 606,-7 2 0,0 0 0,1 0 0,0-1 0,1 0-606,3-3 0,1-2 0,0 0 0,0 1 0,0 2 0,-2 2 0,-1 2 0,0 0 0,0 0 0,0-2-17,-1-2 0,1-3 0,-1 0 1,0 1-1,-2 1 17,6 1 0,-1 1 0,-1 1 0,-2 0 135,4-1 1,-1 1-1,-1-1-135,-2-1 0,-2 0 0,-2 0 709,-1-1 1,-2 1-710,0 3 0,-1-2 1231,-8-9 0,1 1-1231,2 9 0,2 0 0,5-11 0,-1 1 0,-11 10 0,1 0 0,12-10 0,-2 1 2141,5 3-2141,-11-11 0,2-3 0,1 7 0,-3-1 0,-9-7 0,-1 1 291,7 8 0,-3 0-291,-11-15 0,19 21 0,-27-3 0,12-1 0,-16 12 0,0-12 0,0 9 0,0 5 0,2-30 0,-4-15 0,-12 5 0,-3-4-395,6 1 0,2-4 0,-3 0 395,-1 12 0,-2 0 0,-2 0 0,2 1 0,-1 0 0,1 1 0,0-1 0,0 2 0,-3-10 0,0 2 0,-1 0 0,0 3 0,-1 0 0,-2 4-70,0 6 0,-1 4 1,0 0 69,-9-7 0,-1 4 0,-9 4 0,-2 3 0,15 4 0,0-1 0,-2 2-299,-5-2 0,-3 0 0,1 1 299,-1-2 0,1 1 0,-3 0-354,4 3 1,-2-1 0,-1 1 0,1 0 353,5 0 0,0-1 0,0 1 0,-1 0 0,-5 1 0,-2 0 0,0 1 0,1-1 0,5 1 0,0 0 0,1 0 0,-1-1 0,-1 1 0,0 0 0,-1 0 0,1 1 0,-7-1 0,-1 1 0,1 0 44,0 0 0,1-1 1,-1 3-45,0 3 0,0 2 0,1-1 0,0-2 0,2-1 0,-1 3 0,3 4 0,1 2 0,0-2 0,-5-7 0,0-3 0,1 2 0,8 5 0,0 2 0,0-1 0,-4-2 0,0 0 0,1 0 0,-8 2 0,1 0 0,-2-4 0,-2 1 0,9 5 0,-2 2 0,0-2 0,-4-8 0,-1-2 0,0 2-362,0 8 0,1 2 1,0-2 361,5-2 0,1-2 0,-1 1 0,-2 1 0,-1 2 0,0 0 0,-2 1 0,0 1 0,-2-1 0,7-1 0,-1 0 0,0 0 0,2 0 0,-1 2 0,1 0 0,1 0 0,1 0 0,0 0 0,3 0 0,-3 0 0,2 0 0,-10 0 0,1 0 0,8 0 0,0 0 0,-2 0 0,-1 0 385,0 0 0,0 0-385,-2 0 0,0 0 0,-7 0 0,0 0 0,3 0 0,2 0 0,-2 0 0,1 0 699,4 0 0,0 0-699,-3 0 0,0 0 0,-1 3 0,0 2 0,-1 3 0,-1 2 93,10-2 0,-2 2 0,1-1-93,1 0 0,0 0 0,0 0 0,0 2 0,0 0 0,0 1 0,1-1 0,0 1 0,1 0 733,-11 7 1,2-1-734,6-4 0,1 0 5,4 3 1,4-3-6,0-10 0,13 12 0,15-16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6:10:52.0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17057 7091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6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0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6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anJKhV6Jvw?si=fWL-Hz7nmeWPleC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anJKhV6Jvw?si=fWL-Hz7nmeWPleC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6.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 and Channels. User Errors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E55DF-FC76-0B47-7FE8-14C33865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1929"/>
            <a:ext cx="6781800" cy="55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 and Channels 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9C7A-4BFD-1783-5488-AFF6903E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7772400" cy="173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A881E-916A-027C-ECF3-F55C307B52AA}"/>
              </a:ext>
            </a:extLst>
          </p:cNvPr>
          <p:cNvSpPr txBox="1"/>
          <p:nvPr/>
        </p:nvSpPr>
        <p:spPr>
          <a:xfrm>
            <a:off x="152400" y="3332671"/>
            <a:ext cx="27501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 charts encode two attributes using a line mark with the vertical spatial position channel for the quantitative attribute, and the horizontal spatial position channel for the categorical attribute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729D2-6271-313F-C1A4-CFC718CAE58B}"/>
              </a:ext>
            </a:extLst>
          </p:cNvPr>
          <p:cNvSpPr txBox="1"/>
          <p:nvPr/>
        </p:nvSpPr>
        <p:spPr>
          <a:xfrm>
            <a:off x="2902527" y="3332671"/>
            <a:ext cx="19742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Scatterplots encode two quantitative attributes using point marks and both vertical and horizontal spatial position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9FECC-B1E0-DBA0-7777-C71D14BED7D2}"/>
              </a:ext>
            </a:extLst>
          </p:cNvPr>
          <p:cNvSpPr txBox="1"/>
          <p:nvPr/>
        </p:nvSpPr>
        <p:spPr>
          <a:xfrm>
            <a:off x="4876800" y="3410177"/>
            <a:ext cx="18980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third categorical attribute is encoded by adding color to the scatterplot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214EE-2489-BC4C-DB46-C431B7A32C67}"/>
              </a:ext>
            </a:extLst>
          </p:cNvPr>
          <p:cNvSpPr txBox="1"/>
          <p:nvPr/>
        </p:nvSpPr>
        <p:spPr>
          <a:xfrm>
            <a:off x="6929252" y="3338925"/>
            <a:ext cx="1752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the visual channel of size encodes a fourth quantitative attribute as well.</a:t>
            </a:r>
          </a:p>
        </p:txBody>
      </p:sp>
    </p:spTree>
    <p:extLst>
      <p:ext uri="{BB962C8B-B14F-4D97-AF65-F5344CB8AC3E}">
        <p14:creationId xmlns:p14="http://schemas.microsoft.com/office/powerpoint/2010/main" val="249102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Separability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48C14-72E4-9D5F-DF33-0DAEB95B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47" y="1371600"/>
            <a:ext cx="6036705" cy="54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4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Separability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4E2C-E14F-B9C6-098F-11A654E1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772400" cy="24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4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Popout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13F67-7318-8534-3774-F8B32B01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25" y="1524000"/>
            <a:ext cx="7114950" cy="2289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5F578-6C15-2B5D-A88A-AC61745C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39" y="4114800"/>
            <a:ext cx="6957836" cy="21995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1A5F95-8DC7-FC2F-0E9E-01CF4E74C2B0}"/>
                  </a:ext>
                </a:extLst>
              </p14:cNvPr>
              <p14:cNvContentPartPr/>
              <p14:nvPr/>
            </p14:nvContentPartPr>
            <p14:xfrm>
              <a:off x="1695240" y="5149800"/>
              <a:ext cx="5696640" cy="113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1A5F95-8DC7-FC2F-0E9E-01CF4E74C2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5880" y="5140440"/>
                <a:ext cx="5715360" cy="11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19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Popout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9B65C-DCD5-8086-D120-AD014C6C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772400" cy="54178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A92A74-0002-C90B-6D75-5110CBD1E5BF}"/>
                  </a:ext>
                </a:extLst>
              </p14:cNvPr>
              <p14:cNvContentPartPr/>
              <p14:nvPr/>
            </p14:nvContentPartPr>
            <p14:xfrm>
              <a:off x="2190960" y="3029040"/>
              <a:ext cx="5689800" cy="287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A92A74-0002-C90B-6D75-5110CBD1E5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1600" y="3019680"/>
                <a:ext cx="570852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75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Relative vs. Absolute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057B-660B-7A85-C2E0-364AF37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0760"/>
            <a:ext cx="7772400" cy="3353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BEDA-C926-ED47-13A4-29A9ACF63CF3}"/>
              </a:ext>
            </a:extLst>
          </p:cNvPr>
          <p:cNvSpPr txBox="1"/>
          <p:nvPr/>
        </p:nvSpPr>
        <p:spPr>
          <a:xfrm>
            <a:off x="2286000" y="5599736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Weber's Law states that we judge based on relative, not absolute differences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694796-30C7-463A-674B-FB9D9994FF6E}"/>
                  </a:ext>
                </a:extLst>
              </p14:cNvPr>
              <p14:cNvContentPartPr/>
              <p14:nvPr/>
            </p14:nvContentPartPr>
            <p14:xfrm>
              <a:off x="6019920" y="2406600"/>
              <a:ext cx="2692800" cy="167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694796-30C7-463A-674B-FB9D9994FF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560" y="2397240"/>
                <a:ext cx="2711520" cy="16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18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Relative vs. Absolute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7B80C-9B0C-7CDB-C50A-D00A53B3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26983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Visual Interference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37EFE-A8DB-4B9A-D525-D07FA723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8583501" cy="320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708540-4FE5-3FE4-5331-6CC05FC2B70F}"/>
                  </a:ext>
                </a:extLst>
              </p14:cNvPr>
              <p14:cNvContentPartPr/>
              <p14:nvPr/>
            </p14:nvContentPartPr>
            <p14:xfrm>
              <a:off x="1403640" y="1447560"/>
              <a:ext cx="6369120" cy="489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708540-4FE5-3FE4-5331-6CC05FC2B7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280" y="1438200"/>
                <a:ext cx="6387840" cy="49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73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Rules of Thumb</a:t>
            </a:r>
          </a:p>
        </p:txBody>
      </p:sp>
    </p:spTree>
    <p:extLst>
      <p:ext uri="{BB962C8B-B14F-4D97-AF65-F5344CB8AC3E}">
        <p14:creationId xmlns:p14="http://schemas.microsoft.com/office/powerpoint/2010/main" val="152805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Midterm Exam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A576F-479C-44D8-F06B-472000039EEF}"/>
              </a:ext>
            </a:extLst>
          </p:cNvPr>
          <p:cNvSpPr txBox="1"/>
          <p:nvPr/>
        </p:nvSpPr>
        <p:spPr>
          <a:xfrm>
            <a:off x="2438400" y="28194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Date: Oct 8</a:t>
            </a:r>
            <a:r>
              <a:rPr lang="en-US" sz="1600" baseline="30000" dirty="0"/>
              <a:t>th</a:t>
            </a:r>
            <a:r>
              <a:rPr lang="en-US" sz="1600" dirty="0"/>
              <a:t>, Tuesday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Format: In-person or Virtual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Last lecture covered: Sep 31</a:t>
            </a:r>
            <a:r>
              <a:rPr lang="en-US" sz="1600" baseline="30000" dirty="0"/>
              <a:t>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418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Rules of Thumb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A64DC-8E9C-9FF7-B0C3-BAE33E61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889"/>
          <a:stretch/>
        </p:blipFill>
        <p:spPr>
          <a:xfrm>
            <a:off x="457200" y="1752600"/>
            <a:ext cx="7242772" cy="45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Rules of Thumb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29427-3576-E404-D20F-0C01FE57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78"/>
          <a:stretch/>
        </p:blipFill>
        <p:spPr>
          <a:xfrm>
            <a:off x="457200" y="2819400"/>
            <a:ext cx="724277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The Power of the Plane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1110A-F4AF-555F-57E8-6F0DE814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" y="2362200"/>
            <a:ext cx="9096705" cy="3192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85474-C74C-8DCC-0FCF-F0D61AC422DF}"/>
              </a:ext>
            </a:extLst>
          </p:cNvPr>
          <p:cNvSpPr txBox="1"/>
          <p:nvPr/>
        </p:nvSpPr>
        <p:spPr>
          <a:xfrm>
            <a:off x="2285999" y="55549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cap="small" spc="110" dirty="0"/>
              <a:t>Perception of Depth in 2D and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4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Occlusion Hides Information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1BEE1-469F-1576-FC3E-D3C97339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58278"/>
            <a:ext cx="6248400" cy="54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Perspective Distortion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E574E-F481-3BDE-909F-45618B74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6427"/>
            <a:ext cx="7772400" cy="5511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AE4B58-996C-7D1C-9E4E-137B38FCECEF}"/>
                  </a:ext>
                </a:extLst>
              </p14:cNvPr>
              <p14:cNvContentPartPr/>
              <p14:nvPr/>
            </p14:nvContentPartPr>
            <p14:xfrm>
              <a:off x="2286000" y="3651120"/>
              <a:ext cx="921240" cy="89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AE4B58-996C-7D1C-9E4E-137B38FCE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640" y="3641760"/>
                <a:ext cx="939960" cy="9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99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Perspective Distortion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0D64-37AB-5E40-D7A5-EC566786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400"/>
            <a:ext cx="7772400" cy="15427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34270B-C710-90DD-7647-877219C563EB}"/>
                  </a:ext>
                </a:extLst>
              </p14:cNvPr>
              <p14:cNvContentPartPr/>
              <p14:nvPr/>
            </p14:nvContentPartPr>
            <p14:xfrm>
              <a:off x="2761920" y="2565360"/>
              <a:ext cx="3875040" cy="113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34270B-C710-90DD-7647-877219C563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560" y="2556000"/>
                <a:ext cx="3893760" cy="11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81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EBC4A-BB1C-08E2-5C23-D0803F9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1"/>
          <a:stretch/>
        </p:blipFill>
        <p:spPr>
          <a:xfrm>
            <a:off x="81255" y="1609106"/>
            <a:ext cx="8981490" cy="4914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Perspective Distortion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4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Tilted Text Is Not Legible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D05D9-E21C-FDA4-0F29-A2D7ACEA84FA}"/>
              </a:ext>
            </a:extLst>
          </p:cNvPr>
          <p:cNvSpPr txBox="1"/>
          <p:nvPr/>
        </p:nvSpPr>
        <p:spPr>
          <a:xfrm>
            <a:off x="2133600" y="220980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is dramatically impaired text legibility with most standard graphics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fonts have been very carefully</a:t>
            </a:r>
          </a:p>
        </p:txBody>
      </p:sp>
    </p:spTree>
    <p:extLst>
      <p:ext uri="{BB962C8B-B14F-4D97-AF65-F5344CB8AC3E}">
        <p14:creationId xmlns:p14="http://schemas.microsoft.com/office/powerpoint/2010/main" val="2254393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Justified 3D Usage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5E65-B8DB-8FEB-F296-9C997718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6125"/>
            <a:ext cx="7772400" cy="416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6FF1F-CDEB-52F8-E36B-6D9D12AC7E95}"/>
              </a:ext>
            </a:extLst>
          </p:cNvPr>
          <p:cNvSpPr txBox="1"/>
          <p:nvPr/>
        </p:nvSpPr>
        <p:spPr>
          <a:xfrm>
            <a:off x="685800" y="6019800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3D streamline showing the patterns of fluid flow through a volume</a:t>
            </a:r>
          </a:p>
        </p:txBody>
      </p:sp>
    </p:spTree>
    <p:extLst>
      <p:ext uri="{BB962C8B-B14F-4D97-AF65-F5344CB8AC3E}">
        <p14:creationId xmlns:p14="http://schemas.microsoft.com/office/powerpoint/2010/main" val="134867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Clustering, Alignment, and Alternatives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A6651-2D51-4EF1-E289-6D43D01E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24000"/>
            <a:ext cx="6781800" cy="5097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093A6D-C080-9CBD-DE36-D4A6FADB5D54}"/>
                  </a:ext>
                </a:extLst>
              </p14:cNvPr>
              <p14:cNvContentPartPr/>
              <p14:nvPr/>
            </p14:nvContentPartPr>
            <p14:xfrm>
              <a:off x="6140520" y="255276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093A6D-C080-9CBD-DE36-D4A6FADB5D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1160" y="2543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3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Validate?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D046-28FA-C22A-AC5B-0D83E98B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92394"/>
            <a:ext cx="595127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Clustering, Alignment, and Alternatives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0A48-81B7-EE74-E358-4002180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772400" cy="47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4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Clustering, Alignment, and Alternatives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2BA4F-3FC7-7DEC-B2C1-03559DE5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07" y="1290326"/>
            <a:ext cx="6149586" cy="55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Eyes Beat Memory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24043-E8A4-2E94-17BA-92515164954B}"/>
              </a:ext>
            </a:extLst>
          </p:cNvPr>
          <p:cNvSpPr txBox="1"/>
          <p:nvPr/>
        </p:nvSpPr>
        <p:spPr>
          <a:xfrm>
            <a:off x="1371600" y="3429000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https://youtu.be/qanJKhV6Jvw?si=fWL-Hz7nmeWPleCS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1654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Eyes Beat Memory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24043-E8A4-2E94-17BA-92515164954B}"/>
              </a:ext>
            </a:extLst>
          </p:cNvPr>
          <p:cNvSpPr txBox="1"/>
          <p:nvPr/>
        </p:nvSpPr>
        <p:spPr>
          <a:xfrm>
            <a:off x="1371600" y="3429000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https://youtu.be/qanJKhV6Jvw?si=fWL-Hz7nmeWPleCS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D1883-9202-2028-5021-CEE5559BBD5E}"/>
              </a:ext>
            </a:extLst>
          </p:cNvPr>
          <p:cNvSpPr txBox="1"/>
          <p:nvPr/>
        </p:nvSpPr>
        <p:spPr>
          <a:xfrm>
            <a:off x="1371600" y="4267200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Change Blindness</a:t>
            </a:r>
          </a:p>
        </p:txBody>
      </p:sp>
    </p:spTree>
    <p:extLst>
      <p:ext uri="{BB962C8B-B14F-4D97-AF65-F5344CB8AC3E}">
        <p14:creationId xmlns:p14="http://schemas.microsoft.com/office/powerpoint/2010/main" val="532135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Resolution vs. Immersion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49E4-BD13-FB1F-5A5E-FC246A7C0867}"/>
              </a:ext>
            </a:extLst>
          </p:cNvPr>
          <p:cNvSpPr txBox="1"/>
          <p:nvPr/>
        </p:nvSpPr>
        <p:spPr>
          <a:xfrm>
            <a:off x="1219200" y="2362200"/>
            <a:ext cx="6858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faced with a trade-off between resolution and immersion, resolution usually is far more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Immersive environments emphasize simulating realistic interaction and perception as closely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Immersion is most useful when a sense of presence is an important aspect of the intended task</a:t>
            </a:r>
          </a:p>
        </p:txBody>
      </p:sp>
    </p:spTree>
    <p:extLst>
      <p:ext uri="{BB962C8B-B14F-4D97-AF65-F5344CB8AC3E}">
        <p14:creationId xmlns:p14="http://schemas.microsoft.com/office/powerpoint/2010/main" val="191716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Overview First, Zoom and Filter, Details on Demand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49E4-BD13-FB1F-5A5E-FC246A7C0867}"/>
              </a:ext>
            </a:extLst>
          </p:cNvPr>
          <p:cNvSpPr txBox="1"/>
          <p:nvPr/>
        </p:nvSpPr>
        <p:spPr>
          <a:xfrm>
            <a:off x="1143000" y="1828800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 the most important aspect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Summarize and 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BA9D7-9D07-FAD0-A1FF-80BF110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113"/>
          <a:stretch/>
        </p:blipFill>
        <p:spPr>
          <a:xfrm>
            <a:off x="1371600" y="3437928"/>
            <a:ext cx="6149586" cy="24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Arrange Tables</a:t>
            </a:r>
          </a:p>
        </p:txBody>
      </p:sp>
    </p:spTree>
    <p:extLst>
      <p:ext uri="{BB962C8B-B14F-4D97-AF65-F5344CB8AC3E}">
        <p14:creationId xmlns:p14="http://schemas.microsoft.com/office/powerpoint/2010/main" val="420544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86474-88D5-850D-27D5-AFA1567F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28"/>
          <a:stretch/>
        </p:blipFill>
        <p:spPr>
          <a:xfrm>
            <a:off x="151811" y="2209800"/>
            <a:ext cx="884037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81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3567D-8765-4444-A9E8-8181C0D2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2057400"/>
            <a:ext cx="5346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92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Express: Quantitative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BC64C-541D-35C0-43E7-F4DBB3AD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772400" cy="29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Marks and Channels</a:t>
            </a:r>
          </a:p>
        </p:txBody>
      </p:sp>
    </p:spTree>
    <p:extLst>
      <p:ext uri="{BB962C8B-B14F-4D97-AF65-F5344CB8AC3E}">
        <p14:creationId xmlns:p14="http://schemas.microsoft.com/office/powerpoint/2010/main" val="3475236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Express: Quantitative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4649F-1994-2930-70EA-8ECF9F3E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772400" cy="35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68629-F79A-D12A-827C-FEFCE78C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7772400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7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B4FF8-6A0D-7001-41E9-0E014782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772400" cy="37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80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BBD5-D507-B85F-01D7-94255D9C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0114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12E2-B1B6-2F29-FFB2-46730BED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9" y="1676400"/>
            <a:ext cx="8512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3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3F99-8751-8E69-75FE-2786366E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76600"/>
            <a:ext cx="7772400" cy="18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806A0-49C3-57D5-115D-DD3638B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772400" cy="41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2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201EE-79B9-5322-FDB4-66518CA6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83711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4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99BF9-C8CD-D1E8-3532-4D5A0039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14600"/>
            <a:ext cx="420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1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3CFA2-8F2A-3534-8819-6DD0BD4F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77724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3C6F9-37BF-5B6C-03AE-02F06ADF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402"/>
          <a:stretch/>
        </p:blipFill>
        <p:spPr>
          <a:xfrm>
            <a:off x="685800" y="2514600"/>
            <a:ext cx="7772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6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021BD-ED0D-A183-1058-AA9F431A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2209800"/>
            <a:ext cx="4140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9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AEE6-F869-B034-3C2A-2FAD9541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34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3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F22A7-81B5-8F93-A803-C470C825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772400" cy="34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Channels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7123-E32E-1438-6627-868D986A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772400" cy="53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Perception Power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0F466-27F8-8BB0-A180-52C95F74E598}"/>
              </a:ext>
            </a:extLst>
          </p:cNvPr>
          <p:cNvSpPr txBox="1"/>
          <p:nvPr/>
        </p:nvSpPr>
        <p:spPr>
          <a:xfrm>
            <a:off x="1143000" y="5868767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200" dirty="0"/>
              <a:t>S. S. Stevens. Psychophysics: Introduction to Its Perceptual, Neural, and Social Prospects. Wiley, 1975. (pages 103, 104, 115)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A3866-AADC-04AF-D107-B17BE0CC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0200"/>
            <a:ext cx="4254500" cy="43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 </a:t>
            </a:r>
            <a:r>
              <a:rPr lang="en-US" cap="small" spc="110"/>
              <a:t>and Channels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54690-028C-A264-AAAF-1AC655B1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60748" cy="53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6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15827</TotalTime>
  <Words>417</Words>
  <Application>Microsoft Macintosh PowerPoint</Application>
  <PresentationFormat>On-screen Show (4:3)</PresentationFormat>
  <Paragraphs>87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Century Schoolbook</vt:lpstr>
      <vt:lpstr>Courier New</vt:lpstr>
      <vt:lpstr>Verdana</vt:lpstr>
      <vt:lpstr>Wingdings</vt:lpstr>
      <vt:lpstr>WPI</vt:lpstr>
      <vt:lpstr>CSP571 Data Preparation and Analysis </vt:lpstr>
      <vt:lpstr>Midterm Exam</vt:lpstr>
      <vt:lpstr>How to Validate?</vt:lpstr>
      <vt:lpstr>Marks and Channels</vt:lpstr>
      <vt:lpstr>Marks</vt:lpstr>
      <vt:lpstr>Marks</vt:lpstr>
      <vt:lpstr>Channels</vt:lpstr>
      <vt:lpstr>Perception Power</vt:lpstr>
      <vt:lpstr>Marks and Channels</vt:lpstr>
      <vt:lpstr>Marks and Channels. User Errors</vt:lpstr>
      <vt:lpstr>Marks and Channels Examples</vt:lpstr>
      <vt:lpstr>Separability</vt:lpstr>
      <vt:lpstr>Separability</vt:lpstr>
      <vt:lpstr>Popout</vt:lpstr>
      <vt:lpstr>Popout</vt:lpstr>
      <vt:lpstr>Relative vs. Absolute</vt:lpstr>
      <vt:lpstr>Relative vs. Absolute</vt:lpstr>
      <vt:lpstr>Visual Interference</vt:lpstr>
      <vt:lpstr>Rules of Thumb</vt:lpstr>
      <vt:lpstr>Rules of Thumb</vt:lpstr>
      <vt:lpstr>Rules of Thumb</vt:lpstr>
      <vt:lpstr>The Power of the Plane</vt:lpstr>
      <vt:lpstr>Occlusion Hides Information</vt:lpstr>
      <vt:lpstr>Perspective Distortion</vt:lpstr>
      <vt:lpstr>Perspective Distortion</vt:lpstr>
      <vt:lpstr>Perspective Distortion</vt:lpstr>
      <vt:lpstr>Tilted Text Is Not Legible</vt:lpstr>
      <vt:lpstr>Justified 3D Usage</vt:lpstr>
      <vt:lpstr>Clustering, Alignment, and Alternatives</vt:lpstr>
      <vt:lpstr>Clustering, Alignment, and Alternatives</vt:lpstr>
      <vt:lpstr>Clustering, Alignment, and Alternatives</vt:lpstr>
      <vt:lpstr>Eyes Beat Memory</vt:lpstr>
      <vt:lpstr>Eyes Beat Memory</vt:lpstr>
      <vt:lpstr>Resolution vs. Immersion</vt:lpstr>
      <vt:lpstr>Overview First, Zoom and Filter, Details on Demand</vt:lpstr>
      <vt:lpstr>Arrange Tables</vt:lpstr>
      <vt:lpstr>Key Points</vt:lpstr>
      <vt:lpstr>Key Points</vt:lpstr>
      <vt:lpstr>Express: Quantitative Values</vt:lpstr>
      <vt:lpstr>Express: Quantitative Values</vt:lpstr>
      <vt:lpstr>Bar Charts</vt:lpstr>
      <vt:lpstr>Bar Plots</vt:lpstr>
      <vt:lpstr>Stacked Bar Charts</vt:lpstr>
      <vt:lpstr>Stacked Bar Charts</vt:lpstr>
      <vt:lpstr>Streamgraphs</vt:lpstr>
      <vt:lpstr>Streamgraphs</vt:lpstr>
      <vt:lpstr>Streamgraphs</vt:lpstr>
      <vt:lpstr>Dot Charts</vt:lpstr>
      <vt:lpstr>Dot Charts</vt:lpstr>
      <vt:lpstr>Line Charts</vt:lpstr>
      <vt:lpstr>Line Charts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753</cp:revision>
  <dcterms:created xsi:type="dcterms:W3CDTF">2011-08-15T21:03:01Z</dcterms:created>
  <dcterms:modified xsi:type="dcterms:W3CDTF">2024-09-10T16:16:46Z</dcterms:modified>
</cp:coreProperties>
</file>